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87" r:id="rId4"/>
  </p:sldMasterIdLst>
  <p:notesMasterIdLst>
    <p:notesMasterId r:id="rId16"/>
  </p:notesMasterIdLst>
  <p:handoutMasterIdLst>
    <p:handoutMasterId r:id="rId17"/>
  </p:handoutMasterIdLst>
  <p:sldIdLst>
    <p:sldId id="257" r:id="rId5"/>
    <p:sldId id="264" r:id="rId6"/>
    <p:sldId id="267" r:id="rId7"/>
    <p:sldId id="269" r:id="rId8"/>
    <p:sldId id="280" r:id="rId9"/>
    <p:sldId id="268" r:id="rId10"/>
    <p:sldId id="270" r:id="rId11"/>
    <p:sldId id="275" r:id="rId12"/>
    <p:sldId id="276" r:id="rId13"/>
    <p:sldId id="277" r:id="rId14"/>
    <p:sldId id="278" r:id="rId15"/>
  </p:sldIdLst>
  <p:sldSz cx="9144000" cy="6858000" type="screen4x3"/>
  <p:notesSz cx="6858000" cy="9144000"/>
  <p:embeddedFontLst>
    <p:embeddedFont>
      <p:font typeface="Avenir Next Cyr" panose="020B0503020202020204" charset="0"/>
      <p:regular r:id="rId18"/>
      <p:bold r:id="rId19"/>
      <p:italic r:id="rId20"/>
      <p:boldItalic r:id="rId2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8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22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475" autoAdjust="0"/>
  </p:normalViewPr>
  <p:slideViewPr>
    <p:cSldViewPr showGuides="1">
      <p:cViewPr varScale="1">
        <p:scale>
          <a:sx n="98" d="100"/>
          <a:sy n="98" d="100"/>
        </p:scale>
        <p:origin x="2010" y="78"/>
      </p:cViewPr>
      <p:guideLst>
        <p:guide orient="horz" pos="1728"/>
        <p:guide pos="2880"/>
        <p:guide orient="horz" pos="22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3804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94A596-72E5-4419-88E9-EE3CFB326DBD}" type="datetimeFigureOut">
              <a:rPr lang="ru-RU" smtClean="0"/>
              <a:t>26.03.2026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BB172B-CDA0-46C0-A298-0ACFB08CDA8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47316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F6BE67-D6CA-4878-BC73-6D05902676FE}" type="datetimeFigureOut">
              <a:rPr lang="ru-RU" smtClean="0"/>
              <a:t>26.03.2026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35D96-F751-4184-AD8F-F1BDDB583F4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16534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н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 (слайд-бампер)">
    <p:bg>
      <p:bgPr>
        <a:blipFill dpi="0" rotWithShape="1">
          <a:blip r:embed="rId2">
            <a:alphaModFix amt="5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467544" y="1772816"/>
            <a:ext cx="4896544" cy="230425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7200" b="1"/>
            </a:lvl1pPr>
          </a:lstStyle>
          <a:p>
            <a:r>
              <a:rPr lang="en-US" dirty="0"/>
              <a:t>Header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6385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раздела (слайд-бампер)">
    <p:bg>
      <p:bgPr>
        <a:blipFill dpi="0" rotWithShape="1">
          <a:blip r:embed="rId2">
            <a:alphaModFix amt="5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467544" y="1772816"/>
            <a:ext cx="4896544" cy="230425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7200" b="1"/>
            </a:lvl1pPr>
          </a:lstStyle>
          <a:p>
            <a:r>
              <a:rPr lang="en-US" dirty="0"/>
              <a:t>Header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4365104"/>
            <a:ext cx="4895850" cy="1919353"/>
          </a:xfrm>
          <a:prstGeom prst="rect">
            <a:avLst/>
          </a:prstGeom>
        </p:spPr>
        <p:txBody>
          <a:bodyPr/>
          <a:lstStyle>
            <a:lvl1pPr marL="0" marR="0" indent="0" algn="l" defTabSz="12190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  <a:lvl2pPr marL="609538" indent="0">
              <a:buFontTx/>
              <a:buNone/>
              <a:defRPr sz="1600"/>
            </a:lvl2pPr>
            <a:lvl3pPr marL="1219076" indent="0">
              <a:buFontTx/>
              <a:buNone/>
              <a:defRPr sz="1600"/>
            </a:lvl3pPr>
            <a:lvl4pPr marL="1828616" indent="0">
              <a:buFontTx/>
              <a:buNone/>
              <a:defRPr sz="1600"/>
            </a:lvl4pPr>
            <a:lvl5pPr marL="2438155" indent="0">
              <a:buFontTx/>
              <a:buNone/>
              <a:defRPr sz="1600"/>
            </a:lvl5pPr>
          </a:lstStyle>
          <a:p>
            <a:pPr marL="0" marR="0" lvl="0" indent="0" algn="l" defTabSz="12190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Subtitle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8086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8644"/>
            <a:ext cx="8229600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457200" y="1509184"/>
            <a:ext cx="8229600" cy="48001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45" y="260646"/>
            <a:ext cx="776580" cy="7358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8644"/>
            <a:ext cx="8229600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508024"/>
            <a:ext cx="3970784" cy="48013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>
          <a:xfrm>
            <a:off x="4644008" y="1508023"/>
            <a:ext cx="4042792" cy="4801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45" y="260646"/>
            <a:ext cx="776580" cy="73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4803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лева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8644"/>
            <a:ext cx="8229600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cs typeface="MV Boli" panose="0200050003020009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3" y="1509184"/>
            <a:ext cx="4330700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45" y="260646"/>
            <a:ext cx="776580" cy="73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7180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650"/>
            <a:ext cx="8229600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156177" y="1509184"/>
            <a:ext cx="2530624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Объект 4"/>
          <p:cNvSpPr>
            <a:spLocks noGrp="1"/>
          </p:cNvSpPr>
          <p:nvPr>
            <p:ph sz="quarter" idx="14"/>
          </p:nvPr>
        </p:nvSpPr>
        <p:spPr>
          <a:xfrm>
            <a:off x="481239" y="1509184"/>
            <a:ext cx="2506588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5"/>
          </p:nvPr>
        </p:nvSpPr>
        <p:spPr>
          <a:xfrm>
            <a:off x="3311865" y="1509184"/>
            <a:ext cx="2520281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45" y="260646"/>
            <a:ext cx="776580" cy="73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5569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650"/>
            <a:ext cx="8229600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732240" y="1508787"/>
            <a:ext cx="1954560" cy="48009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14"/>
          </p:nvPr>
        </p:nvSpPr>
        <p:spPr>
          <a:xfrm>
            <a:off x="4633664" y="1508787"/>
            <a:ext cx="1954560" cy="48009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15"/>
          </p:nvPr>
        </p:nvSpPr>
        <p:spPr>
          <a:xfrm>
            <a:off x="2545432" y="1508787"/>
            <a:ext cx="1954560" cy="48009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16"/>
          </p:nvPr>
        </p:nvSpPr>
        <p:spPr>
          <a:xfrm>
            <a:off x="457200" y="1507796"/>
            <a:ext cx="1954560" cy="48009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lang="ru-RU" sz="1400" baseline="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45" y="260646"/>
            <a:ext cx="776580" cy="73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4940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Четыре объекта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650"/>
            <a:ext cx="8229600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/>
              <a:t>Source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/>
          </p:nvPr>
        </p:nvSpPr>
        <p:spPr>
          <a:xfrm>
            <a:off x="467545" y="4523720"/>
            <a:ext cx="2592705" cy="12095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931432"/>
            <a:ext cx="2592288" cy="23042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sz="1400" dirty="0"/>
              <a:t>photo/figure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275856" y="1931432"/>
            <a:ext cx="2592288" cy="23042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sz="1400" dirty="0"/>
              <a:t>Photo/figure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6084168" y="1931432"/>
            <a:ext cx="2592288" cy="23042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sz="1400" dirty="0"/>
              <a:t>Photo/figure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/>
          </p:nvPr>
        </p:nvSpPr>
        <p:spPr>
          <a:xfrm>
            <a:off x="6084169" y="4523720"/>
            <a:ext cx="2592705" cy="1209536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endParaRPr lang="ru-RU" dirty="0"/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/>
          </p:nvPr>
        </p:nvSpPr>
        <p:spPr>
          <a:xfrm>
            <a:off x="3275648" y="4523720"/>
            <a:ext cx="2592705" cy="1209536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45" y="260646"/>
            <a:ext cx="776580" cy="73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123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Четыре объекта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650"/>
            <a:ext cx="8229600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1979713" y="3429000"/>
            <a:ext cx="2160587" cy="28786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1979713" y="5925277"/>
            <a:ext cx="2160587" cy="28786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1979712" y="1508787"/>
            <a:ext cx="2160240" cy="192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4860032" y="1508787"/>
            <a:ext cx="2160240" cy="192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4860032" y="4005064"/>
            <a:ext cx="2160240" cy="192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1979712" y="4005064"/>
            <a:ext cx="2160240" cy="192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4860033" y="5925277"/>
            <a:ext cx="2160587" cy="28786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4860033" y="3429000"/>
            <a:ext cx="2160587" cy="28786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45" y="260646"/>
            <a:ext cx="776580" cy="73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0705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Четыре объекта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650"/>
            <a:ext cx="8229600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/>
              <a:t>Source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2627784" y="1508788"/>
            <a:ext cx="1728192" cy="188162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2627784" y="4005065"/>
            <a:ext cx="1728192" cy="188162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508787"/>
            <a:ext cx="2088232" cy="18562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sz="1400" dirty="0"/>
              <a:t>Photo/figure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4788024" y="1508787"/>
            <a:ext cx="2088232" cy="18562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sz="1400" dirty="0"/>
              <a:t>Photo/figure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4788024" y="4005065"/>
            <a:ext cx="2088232" cy="18562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sz="1400" dirty="0"/>
              <a:t>Photo/figure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4005065"/>
            <a:ext cx="2088232" cy="18562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sz="1400" dirty="0"/>
              <a:t>Photo/figure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6948264" y="4005065"/>
            <a:ext cx="1728192" cy="188162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Text</a:t>
            </a:r>
            <a:endParaRPr lang="ru-RU" dirty="0"/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6948264" y="1508788"/>
            <a:ext cx="1728192" cy="188162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Text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45" y="260646"/>
            <a:ext cx="776580" cy="73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02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7" y="2867565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en-US" dirty="0"/>
              <a:t>Presentation title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6300192" y="6309321"/>
            <a:ext cx="2160240" cy="384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 dirty="0"/>
              <a:t> </a:t>
            </a:r>
            <a:r>
              <a:rPr lang="en-US" dirty="0"/>
              <a:t>Title/Affiliation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685803" y="6309348"/>
            <a:ext cx="1221916" cy="3830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 dirty="0"/>
              <a:t>00.03.2022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3132148" y="6309811"/>
            <a:ext cx="2879725" cy="3831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  <a:lvl2pPr marL="609540" indent="0">
              <a:buNone/>
              <a:defRPr/>
            </a:lvl2pPr>
            <a:lvl3pPr marL="1219078" indent="0">
              <a:buNone/>
              <a:defRPr/>
            </a:lvl3pPr>
            <a:lvl4pPr marL="1828619" indent="0">
              <a:buNone/>
              <a:defRPr/>
            </a:lvl4pPr>
            <a:lvl5pPr marL="2438157" indent="0">
              <a:buNone/>
              <a:defRPr/>
            </a:lvl5pPr>
          </a:lstStyle>
          <a:p>
            <a:pPr lvl="0"/>
            <a:r>
              <a:rPr lang="en-US" sz="1600" dirty="0"/>
              <a:t>Full name</a:t>
            </a:r>
            <a:endParaRPr lang="ru-RU" dirty="0"/>
          </a:p>
        </p:txBody>
      </p:sp>
      <p:pic>
        <p:nvPicPr>
          <p:cNvPr id="6" name="Picture 3" descr="C:\Users\sony\Desktop\Без названия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1" t="36056" b="34074"/>
          <a:stretch/>
        </p:blipFill>
        <p:spPr bwMode="auto">
          <a:xfrm>
            <a:off x="1295400" y="304800"/>
            <a:ext cx="1942081" cy="60666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4" t="9154" r="6484" b="6636"/>
          <a:stretch/>
        </p:blipFill>
        <p:spPr>
          <a:xfrm>
            <a:off x="4419600" y="26894"/>
            <a:ext cx="1691640" cy="108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3745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Четыре объекта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650"/>
            <a:ext cx="8229600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/>
              <a:t>Source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8"/>
          </p:nvPr>
        </p:nvSpPr>
        <p:spPr>
          <a:xfrm>
            <a:off x="4787900" y="1509184"/>
            <a:ext cx="3887788" cy="211243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9"/>
          </p:nvPr>
        </p:nvSpPr>
        <p:spPr>
          <a:xfrm>
            <a:off x="467544" y="1508786"/>
            <a:ext cx="3887788" cy="21128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20"/>
          </p:nvPr>
        </p:nvSpPr>
        <p:spPr>
          <a:xfrm>
            <a:off x="4788024" y="4004469"/>
            <a:ext cx="3887788" cy="21128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21"/>
          </p:nvPr>
        </p:nvSpPr>
        <p:spPr>
          <a:xfrm>
            <a:off x="467668" y="4004071"/>
            <a:ext cx="3887788" cy="21128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45" y="260646"/>
            <a:ext cx="776580" cy="73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303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Четыре объекта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650"/>
            <a:ext cx="8229600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/>
              <a:t>Source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5" y="3525011"/>
            <a:ext cx="2160587" cy="28786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caption</a:t>
            </a:r>
            <a:endParaRPr lang="ru-RU" dirty="0"/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5" y="6021288"/>
            <a:ext cx="2160587" cy="28786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Caption</a:t>
            </a:r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604798"/>
            <a:ext cx="2160240" cy="192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sz="1400" dirty="0"/>
              <a:t>Photo/figure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491880" y="1604798"/>
            <a:ext cx="2160240" cy="192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sz="1400" dirty="0"/>
              <a:t>Photo/figure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3491880" y="4101075"/>
            <a:ext cx="2160240" cy="192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4101075"/>
            <a:ext cx="2160240" cy="192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3491881" y="6021288"/>
            <a:ext cx="2160587" cy="28786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Caption</a:t>
            </a:r>
            <a:endParaRPr lang="ru-RU" dirty="0"/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3491881" y="3525011"/>
            <a:ext cx="2160587" cy="28786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Caption</a:t>
            </a:r>
            <a:endParaRPr lang="ru-RU" dirty="0"/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6515869" y="1604798"/>
            <a:ext cx="2160240" cy="192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sz="1400" dirty="0"/>
              <a:t>Photo/figure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6515869" y="4101075"/>
            <a:ext cx="2160240" cy="1920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8" hasCustomPrompt="1"/>
          </p:nvPr>
        </p:nvSpPr>
        <p:spPr>
          <a:xfrm>
            <a:off x="6515870" y="6021288"/>
            <a:ext cx="2160587" cy="28786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Caption</a:t>
            </a:r>
            <a:endParaRPr lang="ru-RU" dirty="0"/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29" hasCustomPrompt="1"/>
          </p:nvPr>
        </p:nvSpPr>
        <p:spPr>
          <a:xfrm>
            <a:off x="6515870" y="3525011"/>
            <a:ext cx="2160587" cy="28786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Caption</a:t>
            </a:r>
            <a:endParaRPr lang="ru-RU" dirty="0"/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45" y="260646"/>
            <a:ext cx="776580" cy="73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9143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Четыре объекта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650"/>
            <a:ext cx="8229600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/>
              <a:t>Source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28"/>
          </p:nvPr>
        </p:nvSpPr>
        <p:spPr>
          <a:xfrm>
            <a:off x="467545" y="1604798"/>
            <a:ext cx="2447925" cy="22076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9"/>
          </p:nvPr>
        </p:nvSpPr>
        <p:spPr>
          <a:xfrm>
            <a:off x="467545" y="4101075"/>
            <a:ext cx="2447925" cy="22076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30"/>
          </p:nvPr>
        </p:nvSpPr>
        <p:spPr>
          <a:xfrm>
            <a:off x="3348038" y="4101075"/>
            <a:ext cx="2447925" cy="22076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Текст 3"/>
          <p:cNvSpPr>
            <a:spLocks noGrp="1"/>
          </p:cNvSpPr>
          <p:nvPr>
            <p:ph type="body" sz="quarter" idx="31"/>
          </p:nvPr>
        </p:nvSpPr>
        <p:spPr>
          <a:xfrm>
            <a:off x="6228185" y="4101075"/>
            <a:ext cx="2447925" cy="22076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32"/>
          </p:nvPr>
        </p:nvSpPr>
        <p:spPr>
          <a:xfrm>
            <a:off x="6228185" y="1604798"/>
            <a:ext cx="2447925" cy="22076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33"/>
          </p:nvPr>
        </p:nvSpPr>
        <p:spPr>
          <a:xfrm>
            <a:off x="3348038" y="1604798"/>
            <a:ext cx="2447925" cy="22076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45" y="260646"/>
            <a:ext cx="776580" cy="73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693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Четыре объекта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650"/>
            <a:ext cx="8229600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/>
              <a:t>Source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2" hasCustomPrompt="1"/>
          </p:nvPr>
        </p:nvSpPr>
        <p:spPr>
          <a:xfrm>
            <a:off x="467544" y="1508787"/>
            <a:ext cx="1871662" cy="2207683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en-US" dirty="0"/>
              <a:t>Text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33" hasCustomPrompt="1"/>
          </p:nvPr>
        </p:nvSpPr>
        <p:spPr>
          <a:xfrm>
            <a:off x="2555776" y="1508787"/>
            <a:ext cx="1871662" cy="2207683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en-US" dirty="0"/>
              <a:t>Text</a:t>
            </a:r>
            <a:endParaRPr lang="ru-RU" dirty="0"/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34" hasCustomPrompt="1"/>
          </p:nvPr>
        </p:nvSpPr>
        <p:spPr>
          <a:xfrm>
            <a:off x="4644008" y="1508787"/>
            <a:ext cx="1871662" cy="2207683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en-US" dirty="0"/>
              <a:t>Text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35" hasCustomPrompt="1"/>
          </p:nvPr>
        </p:nvSpPr>
        <p:spPr>
          <a:xfrm>
            <a:off x="6732240" y="1508787"/>
            <a:ext cx="1871662" cy="2207683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en-US" dirty="0"/>
              <a:t>Text</a:t>
            </a:r>
            <a:endParaRPr lang="ru-RU" dirty="0"/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36" hasCustomPrompt="1"/>
          </p:nvPr>
        </p:nvSpPr>
        <p:spPr>
          <a:xfrm>
            <a:off x="467544" y="4005627"/>
            <a:ext cx="1871662" cy="2207683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en-US" dirty="0"/>
              <a:t>Text</a:t>
            </a:r>
            <a:endParaRPr lang="ru-RU" dirty="0"/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7" hasCustomPrompt="1"/>
          </p:nvPr>
        </p:nvSpPr>
        <p:spPr>
          <a:xfrm>
            <a:off x="2555776" y="4005627"/>
            <a:ext cx="1871662" cy="2207683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en-US" dirty="0"/>
              <a:t>Text</a:t>
            </a:r>
            <a:endParaRPr lang="ru-RU" dirty="0"/>
          </a:p>
        </p:txBody>
      </p:sp>
      <p:sp>
        <p:nvSpPr>
          <p:cNvPr id="25" name="Текст 3"/>
          <p:cNvSpPr>
            <a:spLocks noGrp="1"/>
          </p:cNvSpPr>
          <p:nvPr>
            <p:ph type="body" sz="quarter" idx="38" hasCustomPrompt="1"/>
          </p:nvPr>
        </p:nvSpPr>
        <p:spPr>
          <a:xfrm>
            <a:off x="4644008" y="4005627"/>
            <a:ext cx="1871662" cy="2207683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en-US" dirty="0"/>
              <a:t>Text</a:t>
            </a:r>
            <a:endParaRPr lang="ru-RU" dirty="0"/>
          </a:p>
        </p:txBody>
      </p:sp>
      <p:sp>
        <p:nvSpPr>
          <p:cNvPr id="26" name="Текст 3"/>
          <p:cNvSpPr>
            <a:spLocks noGrp="1"/>
          </p:cNvSpPr>
          <p:nvPr>
            <p:ph type="body" sz="quarter" idx="39" hasCustomPrompt="1"/>
          </p:nvPr>
        </p:nvSpPr>
        <p:spPr>
          <a:xfrm>
            <a:off x="6732240" y="4005627"/>
            <a:ext cx="1871662" cy="2207683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en-US" dirty="0"/>
              <a:t>Text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45" y="260646"/>
            <a:ext cx="776580" cy="73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210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лева (доп)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5050904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340768"/>
            <a:ext cx="4114800" cy="49686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 marL="1219076" indent="0">
              <a:buNone/>
              <a:defRPr sz="2400"/>
            </a:lvl3pPr>
            <a:lvl4pPr marL="1828616" indent="0">
              <a:buNone/>
              <a:defRPr sz="2000"/>
            </a:lvl4pPr>
            <a:lvl5pPr marL="2438155" indent="0"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/>
              <a:t>Sources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10297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8644"/>
            <a:ext cx="8229600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457200" y="1509184"/>
            <a:ext cx="8229600" cy="48001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/>
              <a:t>Source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19822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8644"/>
            <a:ext cx="8229600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508024"/>
            <a:ext cx="3970784" cy="48013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>
          <a:xfrm>
            <a:off x="4644008" y="1508023"/>
            <a:ext cx="4042792" cy="4801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/>
              <a:t>Source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37897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 слева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8644"/>
            <a:ext cx="8229600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cs typeface="MV Boli" panose="0200050003020009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3" y="1509184"/>
            <a:ext cx="4330700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/>
              <a:t>Source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68268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ри объекта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650"/>
            <a:ext cx="8229600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156177" y="1509184"/>
            <a:ext cx="2530624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Объект 4"/>
          <p:cNvSpPr>
            <a:spLocks noGrp="1"/>
          </p:cNvSpPr>
          <p:nvPr>
            <p:ph sz="quarter" idx="14"/>
          </p:nvPr>
        </p:nvSpPr>
        <p:spPr>
          <a:xfrm>
            <a:off x="481239" y="1509184"/>
            <a:ext cx="2506588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5"/>
          </p:nvPr>
        </p:nvSpPr>
        <p:spPr>
          <a:xfrm>
            <a:off x="3311865" y="1509184"/>
            <a:ext cx="2520281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/>
              <a:t>Source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64668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Четыре объекта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650"/>
            <a:ext cx="8229600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732240" y="1508787"/>
            <a:ext cx="1954560" cy="48009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14"/>
          </p:nvPr>
        </p:nvSpPr>
        <p:spPr>
          <a:xfrm>
            <a:off x="4633664" y="1508787"/>
            <a:ext cx="1954560" cy="48009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15"/>
          </p:nvPr>
        </p:nvSpPr>
        <p:spPr>
          <a:xfrm>
            <a:off x="2545432" y="1508787"/>
            <a:ext cx="1954560" cy="48009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16"/>
          </p:nvPr>
        </p:nvSpPr>
        <p:spPr>
          <a:xfrm>
            <a:off x="457200" y="1507796"/>
            <a:ext cx="1954560" cy="48009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lang="ru-RU" sz="1400" baseline="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/>
              <a:t>Source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10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7" y="2867323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en-US" dirty="0"/>
              <a:t>Presentation title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3491880" y="5925278"/>
            <a:ext cx="2160240" cy="3830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 dirty="0"/>
              <a:t>00</a:t>
            </a:r>
            <a:r>
              <a:rPr lang="en-US" dirty="0"/>
              <a:t>.03.2022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683569" y="5349214"/>
            <a:ext cx="7776863" cy="3831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  <a:lvl2pPr marL="609540" indent="0">
              <a:buNone/>
              <a:defRPr/>
            </a:lvl2pPr>
            <a:lvl3pPr marL="1219078" indent="0">
              <a:buNone/>
              <a:defRPr/>
            </a:lvl3pPr>
            <a:lvl4pPr marL="1828619" indent="0">
              <a:buNone/>
              <a:defRPr/>
            </a:lvl4pPr>
            <a:lvl5pPr marL="2438157" indent="0">
              <a:buNone/>
              <a:defRPr/>
            </a:lvl5pPr>
          </a:lstStyle>
          <a:p>
            <a:pPr lvl="0"/>
            <a:r>
              <a:rPr lang="en-US" sz="1600" dirty="0"/>
              <a:t>Full name</a:t>
            </a:r>
            <a:endParaRPr lang="ru-RU" dirty="0"/>
          </a:p>
        </p:txBody>
      </p:sp>
      <p:pic>
        <p:nvPicPr>
          <p:cNvPr id="5" name="Picture 3" descr="C:\Users\sony\Desktop\Без названия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1" t="36056" b="34074"/>
          <a:stretch/>
        </p:blipFill>
        <p:spPr bwMode="auto">
          <a:xfrm>
            <a:off x="1295400" y="304800"/>
            <a:ext cx="1942081" cy="60666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4" t="9154" r="6484" b="6636"/>
          <a:stretch/>
        </p:blipFill>
        <p:spPr>
          <a:xfrm>
            <a:off x="4419600" y="26894"/>
            <a:ext cx="1691640" cy="108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3016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Четыре объекта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650"/>
            <a:ext cx="8229600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8"/>
          </p:nvPr>
        </p:nvSpPr>
        <p:spPr>
          <a:xfrm>
            <a:off x="4787900" y="1509184"/>
            <a:ext cx="3887788" cy="211243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9"/>
          </p:nvPr>
        </p:nvSpPr>
        <p:spPr>
          <a:xfrm>
            <a:off x="467544" y="1508786"/>
            <a:ext cx="3887788" cy="21128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20"/>
          </p:nvPr>
        </p:nvSpPr>
        <p:spPr>
          <a:xfrm>
            <a:off x="4788024" y="4004469"/>
            <a:ext cx="3887788" cy="21128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21"/>
          </p:nvPr>
        </p:nvSpPr>
        <p:spPr>
          <a:xfrm>
            <a:off x="467668" y="4004071"/>
            <a:ext cx="3887788" cy="21128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21437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Четыре объекта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650"/>
            <a:ext cx="8229600" cy="8501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28"/>
          </p:nvPr>
        </p:nvSpPr>
        <p:spPr>
          <a:xfrm>
            <a:off x="467545" y="1604798"/>
            <a:ext cx="2447925" cy="22076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9"/>
          </p:nvPr>
        </p:nvSpPr>
        <p:spPr>
          <a:xfrm>
            <a:off x="467545" y="4101075"/>
            <a:ext cx="2447925" cy="22076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30"/>
          </p:nvPr>
        </p:nvSpPr>
        <p:spPr>
          <a:xfrm>
            <a:off x="3348038" y="4101075"/>
            <a:ext cx="2447925" cy="22076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Текст 3"/>
          <p:cNvSpPr>
            <a:spLocks noGrp="1"/>
          </p:cNvSpPr>
          <p:nvPr>
            <p:ph type="body" sz="quarter" idx="31"/>
          </p:nvPr>
        </p:nvSpPr>
        <p:spPr>
          <a:xfrm>
            <a:off x="6228185" y="4101075"/>
            <a:ext cx="2447925" cy="22076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32"/>
          </p:nvPr>
        </p:nvSpPr>
        <p:spPr>
          <a:xfrm>
            <a:off x="6228185" y="1604798"/>
            <a:ext cx="2447925" cy="22076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33"/>
          </p:nvPr>
        </p:nvSpPr>
        <p:spPr>
          <a:xfrm>
            <a:off x="3348038" y="1604798"/>
            <a:ext cx="2447925" cy="22076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70432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446608"/>
            <a:ext cx="5698976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/>
              <a:t>Source</a:t>
            </a:r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7" y="2867565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en-US" dirty="0"/>
              <a:t>Presentation title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3491880" y="5925278"/>
            <a:ext cx="2160240" cy="3830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en-US" dirty="0"/>
              <a:t>00.03.2022</a:t>
            </a:r>
            <a:endParaRPr lang="ru-RU" dirty="0"/>
          </a:p>
        </p:txBody>
      </p:sp>
      <p:pic>
        <p:nvPicPr>
          <p:cNvPr id="4" name="Picture 3" descr="C:\Users\sony\Desktop\Без названия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1" t="36056" b="34074"/>
          <a:stretch/>
        </p:blipFill>
        <p:spPr bwMode="auto">
          <a:xfrm>
            <a:off x="1295400" y="304800"/>
            <a:ext cx="1942081" cy="60666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4" t="9154" r="6484" b="6636"/>
          <a:stretch/>
        </p:blipFill>
        <p:spPr>
          <a:xfrm>
            <a:off x="4419600" y="26894"/>
            <a:ext cx="1691640" cy="108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745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7" y="2867565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en-US" dirty="0"/>
              <a:t>Presentation title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683569" y="5925278"/>
            <a:ext cx="7776863" cy="3831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  <a:lvl2pPr marL="609540" indent="0">
              <a:buNone/>
              <a:defRPr/>
            </a:lvl2pPr>
            <a:lvl3pPr marL="1219078" indent="0">
              <a:buNone/>
              <a:defRPr/>
            </a:lvl3pPr>
            <a:lvl4pPr marL="1828619" indent="0">
              <a:buNone/>
              <a:defRPr/>
            </a:lvl4pPr>
            <a:lvl5pPr marL="2438157" indent="0">
              <a:buNone/>
              <a:defRPr/>
            </a:lvl5pPr>
          </a:lstStyle>
          <a:p>
            <a:pPr lvl="0"/>
            <a:r>
              <a:rPr lang="en-US" sz="1600" dirty="0"/>
              <a:t>Full name</a:t>
            </a:r>
            <a:endParaRPr lang="ru-RU" dirty="0"/>
          </a:p>
        </p:txBody>
      </p:sp>
      <p:pic>
        <p:nvPicPr>
          <p:cNvPr id="4" name="Picture 3" descr="C:\Users\sony\Desktop\Без названия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1" t="36056" b="34074"/>
          <a:stretch/>
        </p:blipFill>
        <p:spPr bwMode="auto">
          <a:xfrm>
            <a:off x="1295400" y="304800"/>
            <a:ext cx="1942081" cy="60666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4" t="9154" r="6484" b="6636"/>
          <a:stretch/>
        </p:blipFill>
        <p:spPr>
          <a:xfrm>
            <a:off x="4419600" y="26894"/>
            <a:ext cx="1691640" cy="108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415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7" y="2867565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en-US" dirty="0"/>
              <a:t>Full name</a:t>
            </a:r>
            <a:endParaRPr lang="ru-RU" dirty="0"/>
          </a:p>
        </p:txBody>
      </p:sp>
      <p:pic>
        <p:nvPicPr>
          <p:cNvPr id="3" name="Picture 3" descr="C:\Users\sony\Desktop\Без названия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1" t="36056" b="34074"/>
          <a:stretch/>
        </p:blipFill>
        <p:spPr bwMode="auto">
          <a:xfrm>
            <a:off x="1295400" y="304800"/>
            <a:ext cx="1942081" cy="60666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4" t="9154" r="6484" b="6636"/>
          <a:stretch/>
        </p:blipFill>
        <p:spPr>
          <a:xfrm>
            <a:off x="4419600" y="26894"/>
            <a:ext cx="1691640" cy="108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68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одержание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51920" y="764704"/>
            <a:ext cx="4824536" cy="50405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>
                <a:solidFill>
                  <a:schemeClr val="tx1"/>
                </a:solidFill>
                <a:latin typeface="Avenir Next Cyr" panose="020B0503020202020204" pitchFamily="34" charset="-52"/>
              </a:defRPr>
            </a:lvl1pPr>
          </a:lstStyle>
          <a:p>
            <a:r>
              <a:rPr lang="en-US" dirty="0"/>
              <a:t>Content</a:t>
            </a:r>
            <a:r>
              <a:rPr lang="ru-RU" dirty="0"/>
              <a:t>: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72400" y="6381328"/>
            <a:ext cx="514400" cy="365125"/>
          </a:xfrm>
        </p:spPr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Текст 9"/>
          <p:cNvSpPr>
            <a:spLocks noGrp="1" noChangeAspect="1"/>
          </p:cNvSpPr>
          <p:nvPr>
            <p:ph type="body" sz="quarter" idx="13"/>
          </p:nvPr>
        </p:nvSpPr>
        <p:spPr>
          <a:xfrm>
            <a:off x="3851929" y="1412776"/>
            <a:ext cx="4824527" cy="489655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+mj-lt"/>
              <a:buAutoNum type="arabicPeriod"/>
              <a:defRPr sz="1600">
                <a:solidFill>
                  <a:schemeClr val="tx1"/>
                </a:solidFill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3" descr="C:\Users\sony\Desktop\Без названия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1" t="36056" b="34074"/>
          <a:stretch/>
        </p:blipFill>
        <p:spPr bwMode="auto">
          <a:xfrm>
            <a:off x="381000" y="533400"/>
            <a:ext cx="1942081" cy="60666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4" t="9154" r="6484" b="6636"/>
          <a:stretch/>
        </p:blipFill>
        <p:spPr>
          <a:xfrm>
            <a:off x="533400" y="5029200"/>
            <a:ext cx="1844040" cy="11781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(слайд-бампер)">
    <p:bg>
      <p:bgPr>
        <a:blipFill dpi="0" rotWithShape="1">
          <a:blip r:embed="rId2">
            <a:alphaModFix amt="5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467544" y="1772816"/>
            <a:ext cx="4896544" cy="230425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4000" b="1"/>
            </a:lvl1pPr>
          </a:lstStyle>
          <a:p>
            <a:r>
              <a:rPr lang="en-US" dirty="0"/>
              <a:t>Section title</a:t>
            </a:r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раздела (слайд-бампер)">
    <p:bg>
      <p:bgPr>
        <a:blipFill dpi="0" rotWithShape="1">
          <a:blip r:embed="rId2">
            <a:alphaModFix amt="5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467544" y="1772816"/>
            <a:ext cx="4896544" cy="230425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4000" b="1"/>
            </a:lvl1pPr>
          </a:lstStyle>
          <a:p>
            <a:r>
              <a:rPr lang="en-US" dirty="0"/>
              <a:t>Section title</a:t>
            </a:r>
            <a:endParaRPr lang="ru-RU" dirty="0"/>
          </a:p>
        </p:txBody>
      </p:sp>
      <p:sp>
        <p:nvSpPr>
          <p:cNvPr id="13" name="Текст 12"/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467544" y="4365104"/>
            <a:ext cx="4896544" cy="19202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aseline="0"/>
            </a:lvl1pPr>
            <a:lvl2pPr marL="609538" indent="0">
              <a:buFontTx/>
              <a:buNone/>
              <a:defRPr sz="1200"/>
            </a:lvl2pPr>
            <a:lvl3pPr marL="1219076" indent="0">
              <a:buFontTx/>
              <a:buNone/>
              <a:defRPr sz="1200"/>
            </a:lvl3pPr>
            <a:lvl4pPr marL="1828616" indent="0">
              <a:buFontTx/>
              <a:buNone/>
              <a:defRPr sz="1200"/>
            </a:lvl4pPr>
            <a:lvl5pPr marL="2438155" indent="0">
              <a:buFontTx/>
              <a:buNone/>
              <a:defRPr sz="1200"/>
            </a:lvl5pPr>
          </a:lstStyle>
          <a:p>
            <a:pPr lvl="0"/>
            <a:r>
              <a:rPr lang="en-US" dirty="0"/>
              <a:t>Subtitle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7704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72400" y="6453336"/>
            <a:ext cx="5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715" r:id="rId3"/>
    <p:sldLayoutId id="2147483717" r:id="rId4"/>
    <p:sldLayoutId id="2147483716" r:id="rId5"/>
    <p:sldLayoutId id="2147483718" r:id="rId6"/>
    <p:sldLayoutId id="2147483690" r:id="rId7"/>
    <p:sldLayoutId id="2147483691" r:id="rId8"/>
    <p:sldLayoutId id="2147483720" r:id="rId9"/>
    <p:sldLayoutId id="2147483719" r:id="rId10"/>
    <p:sldLayoutId id="2147483721" r:id="rId11"/>
    <p:sldLayoutId id="2147483692" r:id="rId12"/>
    <p:sldLayoutId id="2147483693" r:id="rId13"/>
    <p:sldLayoutId id="2147483694" r:id="rId14"/>
    <p:sldLayoutId id="2147483695" r:id="rId15"/>
    <p:sldLayoutId id="2147483699" r:id="rId16"/>
    <p:sldLayoutId id="2147483722" r:id="rId17"/>
    <p:sldLayoutId id="2147483728" r:id="rId18"/>
    <p:sldLayoutId id="2147483732" r:id="rId19"/>
    <p:sldLayoutId id="2147483725" r:id="rId20"/>
    <p:sldLayoutId id="2147483729" r:id="rId21"/>
    <p:sldLayoutId id="2147483730" r:id="rId22"/>
    <p:sldLayoutId id="2147483731" r:id="rId23"/>
    <p:sldLayoutId id="2147483697" r:id="rId24"/>
    <p:sldLayoutId id="2147483733" r:id="rId25"/>
    <p:sldLayoutId id="2147483734" r:id="rId26"/>
    <p:sldLayoutId id="2147483735" r:id="rId27"/>
    <p:sldLayoutId id="2147483736" r:id="rId28"/>
    <p:sldLayoutId id="2147483737" r:id="rId29"/>
    <p:sldLayoutId id="2147483741" r:id="rId30"/>
    <p:sldLayoutId id="2147483744" r:id="rId31"/>
    <p:sldLayoutId id="2147483698" r:id="rId32"/>
  </p:sldLayoutIdLst>
  <p:hf hdr="0" ftr="0" dt="0"/>
  <p:txStyles>
    <p:titleStyle>
      <a:lvl1pPr algn="ctr" defTabSz="1219078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54" indent="-457154" algn="l" defTabSz="1219078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01" indent="-380963" algn="l" defTabSz="1219078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847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87" indent="-304771" algn="l" defTabSz="1219078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926" indent="-304771" algn="l" defTabSz="1219078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464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005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4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083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4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78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9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7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6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34910" y="5209616"/>
            <a:ext cx="2160240" cy="38404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685802" y="6309348"/>
            <a:ext cx="1600197" cy="383017"/>
          </a:xfrm>
        </p:spPr>
        <p:txBody>
          <a:bodyPr/>
          <a:lstStyle/>
          <a:p>
            <a:r>
              <a:rPr lang="en-US" dirty="0"/>
              <a:t>day.month.2026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152400" y="4302369"/>
            <a:ext cx="2879725" cy="383116"/>
          </a:xfrm>
        </p:spPr>
        <p:txBody>
          <a:bodyPr/>
          <a:lstStyle/>
          <a:p>
            <a:r>
              <a:rPr lang="en-US" dirty="0"/>
              <a:t>Presenter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6ECF44-A1A7-F6CB-5B6E-B338FF0C48AC}"/>
              </a:ext>
            </a:extLst>
          </p:cNvPr>
          <p:cNvSpPr txBox="1"/>
          <p:nvPr/>
        </p:nvSpPr>
        <p:spPr>
          <a:xfrm>
            <a:off x="6934200" y="304800"/>
            <a:ext cx="20574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Logo of the author's organization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E0FB41-F66C-A9DA-DE09-A92DA95737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990600" cy="124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498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4650"/>
            <a:ext cx="6477000" cy="85010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EB61-9EBD-44E2-9C41-DDD2243C44D8}" type="slidenum">
              <a:rPr lang="ru-RU" smtClean="0"/>
              <a:t>10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A814694-0248-4541-AD3D-6129B67B34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795264" cy="99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762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64650"/>
            <a:ext cx="6324600" cy="85010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EB61-9EBD-44E2-9C41-DDD2243C44D8}" type="slidenum">
              <a:rPr lang="ru-RU" smtClean="0"/>
              <a:t>11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6EE49E-A179-8BCF-0F50-EE2CE30322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795264" cy="99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614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BC4BBD-9F6A-1849-56EE-D05F020F9E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498" y="117764"/>
            <a:ext cx="1240142" cy="15586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52400"/>
            <a:ext cx="4896544" cy="6400800"/>
          </a:xfrm>
        </p:spPr>
        <p:txBody>
          <a:bodyPr/>
          <a:lstStyle/>
          <a:p>
            <a:r>
              <a:rPr lang="en-US" dirty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1979943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78644"/>
            <a:ext cx="6781800" cy="85010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EB61-9EBD-44E2-9C41-DDD2243C44D8}" type="slidenum">
              <a:rPr lang="ru-RU" smtClean="0"/>
              <a:t>3</a:t>
            </a:fld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5D7F6B-7F4E-28E2-87D1-570509829E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795264" cy="99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43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78644"/>
            <a:ext cx="6477000" cy="85010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EB61-9EBD-44E2-9C41-DDD2243C44D8}" type="slidenum">
              <a:rPr lang="ru-RU" smtClean="0"/>
              <a:t>4</a:t>
            </a:fld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67F35C-B056-80D6-BBF9-3A77EAB3B7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795264" cy="99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009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1518B6-67CC-3357-F820-B3CBE43134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6F1F0-9DDA-BC1A-05EC-043FECCFF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78644"/>
            <a:ext cx="6858000" cy="85010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053B07-69CD-C547-182B-3880510C9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EB61-9EBD-44E2-9C41-DDD2243C44D8}" type="slidenum">
              <a:rPr lang="ru-RU" smtClean="0"/>
              <a:t>5</a:t>
            </a:fld>
            <a:endParaRPr lang="ru-R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FA23F6-B72D-DF50-7063-604DE1C1C25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C9844B-3096-669A-01A6-4AB9825119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795264" cy="99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443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78644"/>
            <a:ext cx="6705600" cy="85010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EB61-9EBD-44E2-9C41-DDD2243C44D8}" type="slidenum">
              <a:rPr lang="ru-RU" smtClean="0"/>
              <a:t>6</a:t>
            </a:fld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ED8DA0-F320-D487-71F4-84823E24DD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795264" cy="99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997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64650"/>
            <a:ext cx="6858000" cy="85010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EB61-9EBD-44E2-9C41-DDD2243C44D8}" type="slidenum">
              <a:rPr lang="ru-RU" smtClean="0"/>
              <a:t>7</a:t>
            </a:fld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740020-03DA-A29B-268B-ABEACE5F74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795264" cy="99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280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64650"/>
            <a:ext cx="6705600" cy="85010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EB61-9EBD-44E2-9C41-DDD2243C44D8}" type="slidenum">
              <a:rPr lang="ru-RU" smtClean="0"/>
              <a:t>8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E4DCA7D-E208-CA0A-CBBE-923D34BBC0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795264" cy="99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995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64650"/>
            <a:ext cx="6705600" cy="85010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EB61-9EBD-44E2-9C41-DDD2243C44D8}" type="slidenum">
              <a:rPr lang="ru-RU" smtClean="0"/>
              <a:t>9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BB8D467-F7FD-00C2-1EB8-8895295ACC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795264" cy="99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455193"/>
      </p:ext>
    </p:extLst>
  </p:cSld>
  <p:clrMapOvr>
    <a:masterClrMapping/>
  </p:clrMapOvr>
</p:sld>
</file>

<file path=ppt/theme/theme1.xml><?xml version="1.0" encoding="utf-8"?>
<a:theme xmlns:a="http://schemas.openxmlformats.org/drawingml/2006/main" name="mpei_shablon_3000_A4">
  <a:themeElements>
    <a:clrScheme name="Другая 1">
      <a:dk1>
        <a:srgbClr val="181818"/>
      </a:dk1>
      <a:lt1>
        <a:sysClr val="window" lastClr="FFFFFF"/>
      </a:lt1>
      <a:dk2>
        <a:srgbClr val="181818"/>
      </a:dk2>
      <a:lt2>
        <a:srgbClr val="F8F8F8"/>
      </a:lt2>
      <a:accent1>
        <a:srgbClr val="A23E43"/>
      </a:accent1>
      <a:accent2>
        <a:srgbClr val="2B3F6A"/>
      </a:accent2>
      <a:accent3>
        <a:srgbClr val="AE585B"/>
      </a:accent3>
      <a:accent4>
        <a:srgbClr val="465A7F"/>
      </a:accent4>
      <a:accent5>
        <a:srgbClr val="BB777A"/>
      </a:accent5>
      <a:accent6>
        <a:srgbClr val="66779A"/>
      </a:accent6>
      <a:hlink>
        <a:srgbClr val="2B3F6A"/>
      </a:hlink>
      <a:folHlink>
        <a:srgbClr val="A23E43"/>
      </a:folHlink>
    </a:clrScheme>
    <a:fontScheme name="Фирменный стиль презентаций">
      <a:majorFont>
        <a:latin typeface="Avenir Next Cyr"/>
        <a:ea typeface=""/>
        <a:cs typeface=""/>
      </a:majorFont>
      <a:minorFont>
        <a:latin typeface="Avenir Next Cyr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ФС МЭИ шабон.potx" id="{7604E263-28E6-4AF8-8A6B-EC74DFD11816}" vid="{DF03A726-2A6A-441E-8D13-5334CCCA477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96D86A82F5AFB4E974E810EA0B07432" ma:contentTypeVersion="1" ma:contentTypeDescription="Создание документа." ma:contentTypeScope="" ma:versionID="bd31308227ac6bc6ac442af8f049f59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a10c82831e5d625bbb0173136b0368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Дата начала расписания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Дата окончания расписания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88CD4C-67D1-4069-887A-05E8683DEAA8}">
  <ds:schemaRefs>
    <ds:schemaRef ds:uri="http://purl.org/dc/terms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sharepoint/v3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F98B9CF-BE78-4444-A544-EF2E45ED07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F053DCA-53A7-47E2-8F14-45B500127AE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mpei_shablon_3000_A4</Template>
  <TotalTime>267</TotalTime>
  <Words>21</Words>
  <Application>Microsoft Office PowerPoint</Application>
  <PresentationFormat>Экран (4:3)</PresentationFormat>
  <Paragraphs>13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Avenir Next Cyr</vt:lpstr>
      <vt:lpstr>mpei_shablon_3000_A4</vt:lpstr>
      <vt:lpstr>Презентация PowerPoint</vt:lpstr>
      <vt:lpstr>Content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Mohamed Tolba</dc:creator>
  <cp:lastModifiedBy>Mohamed Tolba</cp:lastModifiedBy>
  <cp:revision>16</cp:revision>
  <dcterms:created xsi:type="dcterms:W3CDTF">2022-03-08T23:10:48Z</dcterms:created>
  <dcterms:modified xsi:type="dcterms:W3CDTF">2026-03-26T09:40:03Z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0x010100C96D86A82F5AFB4E974E810EA0B07432</vt:lpwstr>
  </property>
</Properties>
</file>