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63"/>
    <p:restoredTop sz="95840"/>
  </p:normalViewPr>
  <p:slideViewPr>
    <p:cSldViewPr snapToGrid="0" snapToObjects="1">
      <p:cViewPr varScale="1">
        <p:scale>
          <a:sx n="89" d="100"/>
          <a:sy n="89" d="100"/>
        </p:scale>
        <p:origin x="41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14AAB6A-D7A3-5949-9CD8-DC59C9E2B1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554438BE-E661-3B4C-9056-A97AB3597B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FDF22DD-D2A6-C74C-A662-6932EF4A7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601F-203B-7C46-B8B8-92DF11181E5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732DA02-BF64-3543-A329-504552A8E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7328004-50DE-664D-A338-8A32705D7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557C8-1049-F949-98B5-35201E30DE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486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A421981-86B8-7E4F-957D-012AC672D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728D3163-EB88-5F4E-AC2A-AD323A6CA5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1974322-6949-F644-AD96-72CB20027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601F-203B-7C46-B8B8-92DF11181E5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CF9D23B-1BB8-E544-8AAE-ED1C7EC84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17C7DBD9-8D22-D040-83C6-C32FDC6F7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557C8-1049-F949-98B5-35201E30DE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953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03156F66-D198-244B-8D77-47913BA7DF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8103AD35-5156-CC45-ABE8-AC922A1A50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CBEE7DE-60A0-DA4C-BB92-E9764B3D24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601F-203B-7C46-B8B8-92DF11181E5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823C326-B10E-CD4D-A0B9-BCE63C14A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B3A0634-DB40-2747-94FA-B4380FFA5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557C8-1049-F949-98B5-35201E30DE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893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69A144E-29C0-5041-AF4B-71E498906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Место для объекта 2">
            <a:extLst>
              <a:ext uri="{FF2B5EF4-FFF2-40B4-BE49-F238E27FC236}">
                <a16:creationId xmlns="" xmlns:a16="http://schemas.microsoft.com/office/drawing/2014/main" id="{139494C5-4DAB-6641-8743-48B874E4F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05CE77E-A320-3442-95B3-7ACD515D8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601F-203B-7C46-B8B8-92DF11181E5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A7B8561-D2E2-1344-BC9A-3CC552397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0FC5DA3-4929-C04C-BB2F-CC906B941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557C8-1049-F949-98B5-35201E30DE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223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5C3CDDE-6CD2-3745-806A-95989E7E6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5E2C46C-B5F0-6D47-9E47-FC2F9A3FC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C99B7C2-3B18-5F42-A35B-34C8905F5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601F-203B-7C46-B8B8-92DF11181E5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B7FB7AF-BD17-3649-B7D7-D550FE995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9ECA38E-8146-C64F-8C2C-97B65ED9B5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557C8-1049-F949-98B5-35201E30DE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744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0B66EFB-989A-1F4F-A3EC-5701E200B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Место для объекта 2">
            <a:extLst>
              <a:ext uri="{FF2B5EF4-FFF2-40B4-BE49-F238E27FC236}">
                <a16:creationId xmlns="" xmlns:a16="http://schemas.microsoft.com/office/drawing/2014/main" id="{CC51A949-B05F-A743-A781-7EF8EB1776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Место для объекта 3">
            <a:extLst>
              <a:ext uri="{FF2B5EF4-FFF2-40B4-BE49-F238E27FC236}">
                <a16:creationId xmlns="" xmlns:a16="http://schemas.microsoft.com/office/drawing/2014/main" id="{2E0592E2-B715-BA4C-8107-2345D1B2A0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91F0C8E-7963-714D-921F-FE6BE353F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601F-203B-7C46-B8B8-92DF11181E5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A5912EE4-1F92-B046-9951-A98DE887A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C9FAE84-755E-E44E-AE5E-F43DD2B6B7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557C8-1049-F949-98B5-35201E30DE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2320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712431E-4445-0843-A338-7E6DE20F4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00B280B-69AE-044B-9D44-B74FFC559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Место для объекта 3">
            <a:extLst>
              <a:ext uri="{FF2B5EF4-FFF2-40B4-BE49-F238E27FC236}">
                <a16:creationId xmlns="" xmlns:a16="http://schemas.microsoft.com/office/drawing/2014/main" id="{B94080DC-807A-6D4D-B73F-9DB11C5ED5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84190274-9260-B344-9E5A-2048DB1B27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Место для объекта 5">
            <a:extLst>
              <a:ext uri="{FF2B5EF4-FFF2-40B4-BE49-F238E27FC236}">
                <a16:creationId xmlns="" xmlns:a16="http://schemas.microsoft.com/office/drawing/2014/main" id="{14FA666E-2514-0B41-9E67-A75830617F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DA09AA47-9B04-2F4F-9CEF-493CD5FDB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601F-203B-7C46-B8B8-92DF11181E5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8B9B6A37-ACDD-9543-9B42-88AD8A7FF7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E7C768C3-D946-7F4A-A61A-EAD0BF599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557C8-1049-F949-98B5-35201E30DE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849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41AC4E9-692C-6042-AC60-48AC0FBF0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57D78155-8723-B744-B455-977FC5DAA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601F-203B-7C46-B8B8-92DF11181E5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7D91A3EE-EBC9-3343-A3B7-DDDB40ECC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F284D135-1EF2-9247-82FC-5DCFEB925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557C8-1049-F949-98B5-35201E30DE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4038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2A8B599E-3BB6-1742-97DA-560738584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601F-203B-7C46-B8B8-92DF11181E5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2B9F052A-BEFB-6445-B69C-34CAC1F4C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80493E7B-24F1-C147-8986-79B40AAD2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557C8-1049-F949-98B5-35201E30DE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013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B563D2F-ADE5-FD47-A0C8-4F2382592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Место для объекта 2">
            <a:extLst>
              <a:ext uri="{FF2B5EF4-FFF2-40B4-BE49-F238E27FC236}">
                <a16:creationId xmlns="" xmlns:a16="http://schemas.microsoft.com/office/drawing/2014/main" id="{39398D95-7028-C347-98AA-FECB39306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F088F3EE-6D04-CE42-8B86-97C073E174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E75874B-05C5-B246-B576-55AB7C21E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601F-203B-7C46-B8B8-92DF11181E5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FF048EF3-A711-8447-851D-38F9BB5EE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E8AE73FD-D4EE-EF4A-AC40-5684C2F7A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557C8-1049-F949-98B5-35201E30DE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964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FF9A643-4871-DB49-B18B-1CBDC19DD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2DAA327D-E7AB-4342-BE90-1146065A7A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8E5FD821-0737-5444-8920-55B50BD158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93941E84-33B6-1D47-A1A7-B60237F54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E601F-203B-7C46-B8B8-92DF11181E5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FFF1AC1-7741-134B-AD4C-49240791C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9C0FBC2-2825-EA40-9F1D-874D67F98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557C8-1049-F949-98B5-35201E30DE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930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2752ABB-E709-D34A-9F35-3CDD3EC7F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6A64E0D7-90CF-4A4E-913A-0D6F7130F2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71DA453-AF78-CF4A-953F-BC0FE15186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E601F-203B-7C46-B8B8-92DF11181E5D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CC951C15-C4F0-834D-9D5B-3AA8051941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AA37D44-DDA3-A84C-9BFA-54CB912104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557C8-1049-F949-98B5-35201E30DE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566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6A03C06-FE91-44D3-93B3-EA5878A18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0114" y="2513105"/>
            <a:ext cx="9144000" cy="851197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«Название»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E75CD776-D5FC-43A7-8B41-FD86E002A7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1" y="6094041"/>
            <a:ext cx="2746334" cy="496764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«29» февраля 2024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CB5FDAFA-FA74-0546-BCA6-003BD6B293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9495" y="471058"/>
            <a:ext cx="1449237" cy="137681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009627" y="4182051"/>
            <a:ext cx="25240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Автор(ы):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92904" y="1985482"/>
            <a:ext cx="2226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Доклад на тему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5487" y="466666"/>
            <a:ext cx="1799963" cy="137681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286111" y="471058"/>
            <a:ext cx="60449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Bahnschrift" panose="020B0502040204020203" pitchFamily="34" charset="0"/>
              </a:rPr>
              <a:t>XXX</a:t>
            </a:r>
            <a:r>
              <a:rPr lang="ru-RU" sz="1600" dirty="0" smtClean="0">
                <a:latin typeface="Bahnschrift" panose="020B0502040204020203" pitchFamily="34" charset="0"/>
              </a:rPr>
              <a:t> Международная научно-техническая конференция</a:t>
            </a:r>
          </a:p>
          <a:p>
            <a:pPr algn="ctr"/>
            <a:r>
              <a:rPr lang="ru-RU" sz="1600" dirty="0">
                <a:latin typeface="Bahnschrift" panose="020B0502040204020203" pitchFamily="34" charset="0"/>
              </a:rPr>
              <a:t>с</a:t>
            </a:r>
            <a:r>
              <a:rPr lang="ru-RU" sz="1600" dirty="0" smtClean="0">
                <a:latin typeface="Bahnschrift" panose="020B0502040204020203" pitchFamily="34" charset="0"/>
              </a:rPr>
              <a:t>тудентов и аспирантов</a:t>
            </a:r>
          </a:p>
          <a:p>
            <a:pPr algn="ctr"/>
            <a:r>
              <a:rPr lang="ru-RU" sz="1600" dirty="0" smtClean="0">
                <a:latin typeface="Bahnschrift" panose="020B0502040204020203" pitchFamily="34" charset="0"/>
              </a:rPr>
              <a:t>«Радиоэлектроника, электротехника и энергетика»</a:t>
            </a:r>
            <a:endParaRPr lang="ru-RU" sz="1600" dirty="0">
              <a:latin typeface="Bahnschrift" panose="020B05020402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53789" y="1410181"/>
            <a:ext cx="1056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dirty="0">
                <a:latin typeface="Bahnschrift Light" panose="020B0502040204020203" pitchFamily="34" charset="0"/>
              </a:rPr>
              <a:t>Секция </a:t>
            </a:r>
            <a:r>
              <a:rPr lang="ru-RU" sz="1600" dirty="0" smtClean="0">
                <a:latin typeface="Bahnschrift Light" panose="020B0502040204020203" pitchFamily="34" charset="0"/>
              </a:rPr>
              <a:t>…</a:t>
            </a:r>
            <a:endParaRPr lang="ru-RU" sz="1600" dirty="0">
              <a:latin typeface="Bahnschrift Light" panose="020B0502040204020203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33405" y="4334451"/>
            <a:ext cx="13354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Рег. № ……</a:t>
            </a:r>
          </a:p>
        </p:txBody>
      </p:sp>
    </p:spTree>
    <p:extLst>
      <p:ext uri="{BB962C8B-B14F-4D97-AF65-F5344CB8AC3E}">
        <p14:creationId xmlns:p14="http://schemas.microsoft.com/office/powerpoint/2010/main" val="61451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8331679" cy="13255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9139" y="365125"/>
            <a:ext cx="1738168" cy="1329845"/>
          </a:xfrm>
        </p:spPr>
      </p:pic>
      <p:sp>
        <p:nvSpPr>
          <p:cNvPr id="2" name="Объект 1"/>
          <p:cNvSpPr>
            <a:spLocks noGrp="1"/>
          </p:cNvSpPr>
          <p:nvPr>
            <p:ph sz="half" idx="2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2414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02615" cy="13255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6289" y="361645"/>
            <a:ext cx="1737511" cy="1329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861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9789" y="365125"/>
            <a:ext cx="8683774" cy="13255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17877" y="352120"/>
            <a:ext cx="1737511" cy="1329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796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38200" y="365125"/>
            <a:ext cx="8987287" cy="13255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5487" y="361645"/>
            <a:ext cx="1737511" cy="1329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621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4304</TotalTime>
  <Words>38</Words>
  <Application>Microsoft Office PowerPoint</Application>
  <PresentationFormat>Широкоэкранный</PresentationFormat>
  <Paragraphs>11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2" baseType="lpstr">
      <vt:lpstr>Arial</vt:lpstr>
      <vt:lpstr>Bahnschrift</vt:lpstr>
      <vt:lpstr>Bahnschrift Light</vt:lpstr>
      <vt:lpstr>Calibri</vt:lpstr>
      <vt:lpstr>Calibri Light</vt:lpstr>
      <vt:lpstr>Times New Roman</vt:lpstr>
      <vt:lpstr>Тема Office</vt:lpstr>
      <vt:lpstr>«Название»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2021 года</dc:title>
  <dc:creator>Пользователь Microsoft Office</dc:creator>
  <cp:lastModifiedBy>User</cp:lastModifiedBy>
  <cp:revision>33</cp:revision>
  <dcterms:created xsi:type="dcterms:W3CDTF">2021-12-17T07:32:27Z</dcterms:created>
  <dcterms:modified xsi:type="dcterms:W3CDTF">2023-11-16T12:46:55Z</dcterms:modified>
</cp:coreProperties>
</file>