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3"/>
    <p:restoredTop sz="95840"/>
  </p:normalViewPr>
  <p:slideViewPr>
    <p:cSldViewPr snapToGrid="0" snapToObjects="1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4AAB6A-D7A3-5949-9CD8-DC59C9E2B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54438BE-E661-3B4C-9056-A97AB3597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FDF22DD-D2A6-C74C-A662-6932EF4A7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32DA02-BF64-3543-A329-504552A8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7328004-50DE-664D-A338-8A32705D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48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421981-86B8-7E4F-957D-012AC672D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28D3163-EB88-5F4E-AC2A-AD323A6CA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1974322-6949-F644-AD96-72CB20027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F9D23B-1BB8-E544-8AAE-ED1C7EC8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7C7DBD9-8D22-D040-83C6-C32FDC6F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95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3156F66-D198-244B-8D77-47913BA7D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103AD35-5156-CC45-ABE8-AC922A1A5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CBEE7DE-60A0-DA4C-BB92-E9764B3D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823C326-B10E-CD4D-A0B9-BCE63C14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B3A0634-DB40-2747-94FA-B4380FFA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9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9A144E-29C0-5041-AF4B-71E49890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139494C5-4DAB-6641-8743-48B874E4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05CE77E-A320-3442-95B3-7ACD515D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7B8561-D2E2-1344-BC9A-3CC55239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0FC5DA3-4929-C04C-BB2F-CC906B941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22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C3CDDE-6CD2-3745-806A-95989E7E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5E2C46C-B5F0-6D47-9E47-FC2F9A3FC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C99B7C2-3B18-5F42-A35B-34C8905F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7FB7AF-BD17-3649-B7D7-D550FE995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9ECA38E-8146-C64F-8C2C-97B65ED9B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74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B66EFB-989A-1F4F-A3EC-5701E200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CC51A949-B05F-A743-A781-7EF8EB177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объекта 3">
            <a:extLst>
              <a:ext uri="{FF2B5EF4-FFF2-40B4-BE49-F238E27FC236}">
                <a16:creationId xmlns="" xmlns:a16="http://schemas.microsoft.com/office/drawing/2014/main" id="{2E0592E2-B715-BA4C-8107-2345D1B2A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91F0C8E-7963-714D-921F-FE6BE353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5912EE4-1F92-B046-9951-A98DE887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9FAE84-755E-E44E-AE5E-F43DD2B6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32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712431E-4445-0843-A338-7E6DE20F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00B280B-69AE-044B-9D44-B74FFC559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Место для объекта 3">
            <a:extLst>
              <a:ext uri="{FF2B5EF4-FFF2-40B4-BE49-F238E27FC236}">
                <a16:creationId xmlns="" xmlns:a16="http://schemas.microsoft.com/office/drawing/2014/main" id="{B94080DC-807A-6D4D-B73F-9DB11C5ED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4190274-9260-B344-9E5A-2048DB1B2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Место для объекта 5">
            <a:extLst>
              <a:ext uri="{FF2B5EF4-FFF2-40B4-BE49-F238E27FC236}">
                <a16:creationId xmlns="" xmlns:a16="http://schemas.microsoft.com/office/drawing/2014/main" id="{14FA666E-2514-0B41-9E67-A75830617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09AA47-9B04-2F4F-9CEF-493CD5FD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9B6A37-ACDD-9543-9B42-88AD8A7F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E7C768C3-D946-7F4A-A61A-EAD0BF59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84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AC4E9-692C-6042-AC60-48AC0FBF0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7D78155-8723-B744-B455-977FC5DA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D91A3EE-EBC9-3343-A3B7-DDDB40EC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284D135-1EF2-9247-82FC-5DCFEB925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3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A8B599E-3BB6-1742-97DA-56073858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B9F052A-BEFB-6445-B69C-34CAC1F4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0493E7B-24F1-C147-8986-79B40AAD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01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563D2F-ADE5-FD47-A0C8-4F2382592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39398D95-7028-C347-98AA-FECB39306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088F3EE-6D04-CE42-8B86-97C073E17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E75874B-05C5-B246-B576-55AB7C21E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F048EF3-A711-8447-851D-38F9BB5E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8AE73FD-D4EE-EF4A-AC40-5684C2F7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96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FF9A643-4871-DB49-B18B-1CBDC19DD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DAA327D-E7AB-4342-BE90-1146065A7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E5FD821-0737-5444-8920-55B50BD15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3941E84-33B6-1D47-A1A7-B60237F54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FFF1AC1-7741-134B-AD4C-49240791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9C0FBC2-2825-EA40-9F1D-874D67F98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93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752ABB-E709-D34A-9F35-3CDD3EC7F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A64E0D7-90CF-4A4E-913A-0D6F7130F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71DA453-AF78-CF4A-953F-BC0FE1518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601F-203B-7C46-B8B8-92DF11181E5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C951C15-C4F0-834D-9D5B-3AA805194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A37D44-DDA3-A84C-9BFA-54CB91210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557C8-1049-F949-98B5-35201E30DE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56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A03C06-FE91-44D3-93B3-EA5878A18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0114" y="2513105"/>
            <a:ext cx="9144000" cy="851197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«Название»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75CD776-D5FC-43A7-8B41-FD86E002A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1" y="6094041"/>
            <a:ext cx="2746334" cy="49676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«29» февраля 2024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B5FDAFA-FA74-0546-BCA6-003BD6B29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495" y="471058"/>
            <a:ext cx="1449237" cy="13768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09627" y="4182051"/>
            <a:ext cx="25240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Автор(ы):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92904" y="1985482"/>
            <a:ext cx="222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 тему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487" y="466666"/>
            <a:ext cx="1799963" cy="13768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86111" y="471058"/>
            <a:ext cx="6044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Bahnschrift" panose="020B0502040204020203" pitchFamily="34" charset="0"/>
              </a:rPr>
              <a:t>XXX</a:t>
            </a:r>
            <a:r>
              <a:rPr lang="ru-RU" sz="1600" dirty="0" smtClean="0">
                <a:latin typeface="Bahnschrift" panose="020B0502040204020203" pitchFamily="34" charset="0"/>
              </a:rPr>
              <a:t> Международная научно-техническая конференция</a:t>
            </a:r>
          </a:p>
          <a:p>
            <a:pPr algn="ctr"/>
            <a:r>
              <a:rPr lang="ru-RU" sz="1600" dirty="0">
                <a:latin typeface="Bahnschrift" panose="020B0502040204020203" pitchFamily="34" charset="0"/>
              </a:rPr>
              <a:t>с</a:t>
            </a:r>
            <a:r>
              <a:rPr lang="ru-RU" sz="1600" dirty="0" smtClean="0">
                <a:latin typeface="Bahnschrift" panose="020B0502040204020203" pitchFamily="34" charset="0"/>
              </a:rPr>
              <a:t>тудентов и аспирантов</a:t>
            </a:r>
          </a:p>
          <a:p>
            <a:pPr algn="ctr"/>
            <a:r>
              <a:rPr lang="ru-RU" sz="1600" dirty="0" smtClean="0">
                <a:latin typeface="Bahnschrift" panose="020B0502040204020203" pitchFamily="34" charset="0"/>
              </a:rPr>
              <a:t>«Радиоэлектроника, электротехника и энергетика»</a:t>
            </a:r>
            <a:endParaRPr lang="ru-RU" sz="1600" dirty="0">
              <a:latin typeface="Bahnschrif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53789" y="1410181"/>
            <a:ext cx="1056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Bahnschrift Light" panose="020B0502040204020203" pitchFamily="34" charset="0"/>
              </a:rPr>
              <a:t>Секция </a:t>
            </a:r>
            <a:r>
              <a:rPr lang="ru-RU" sz="1600" dirty="0" smtClean="0">
                <a:latin typeface="Bahnschrift Light" panose="020B0502040204020203" pitchFamily="34" charset="0"/>
              </a:rPr>
              <a:t>…</a:t>
            </a:r>
            <a:endParaRPr lang="ru-RU" sz="1600" dirty="0">
              <a:latin typeface="Bahnschrift Ligh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3405" y="4334451"/>
            <a:ext cx="133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Рег. № ……</a:t>
            </a:r>
          </a:p>
        </p:txBody>
      </p:sp>
    </p:spTree>
    <p:extLst>
      <p:ext uri="{BB962C8B-B14F-4D97-AF65-F5344CB8AC3E}">
        <p14:creationId xmlns:p14="http://schemas.microsoft.com/office/powerpoint/2010/main" val="6145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31679" cy="1325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139" y="365125"/>
            <a:ext cx="1738168" cy="1329845"/>
          </a:xfrm>
        </p:spPr>
      </p:pic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41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02615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6289" y="361645"/>
            <a:ext cx="1737511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86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9789" y="365125"/>
            <a:ext cx="8683774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877" y="352120"/>
            <a:ext cx="1737511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9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87287" cy="1325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5487" y="361645"/>
            <a:ext cx="1737511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21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38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Bahnschrift</vt:lpstr>
      <vt:lpstr>Bahnschrift Light</vt:lpstr>
      <vt:lpstr>Calibri</vt:lpstr>
      <vt:lpstr>Calibri Light</vt:lpstr>
      <vt:lpstr>Times New Roman</vt:lpstr>
      <vt:lpstr>Тема Office</vt:lpstr>
      <vt:lpstr>«Название»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2021 года</dc:title>
  <dc:creator>Пользователь Microsoft Office</dc:creator>
  <cp:lastModifiedBy>User</cp:lastModifiedBy>
  <cp:revision>33</cp:revision>
  <dcterms:created xsi:type="dcterms:W3CDTF">2021-12-17T07:32:27Z</dcterms:created>
  <dcterms:modified xsi:type="dcterms:W3CDTF">2023-11-16T12:46:55Z</dcterms:modified>
</cp:coreProperties>
</file>